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3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BBA9-4A70-4951-A7A0-A04D9334E61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0F24-7917-4649-B1EB-15BCA1FB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7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9761" y="303498"/>
            <a:ext cx="7024048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Building Your </a:t>
            </a:r>
            <a:r>
              <a:rPr lang="en-US" b="1" dirty="0" err="1" smtClean="0"/>
              <a:t>Linkedin</a:t>
            </a:r>
            <a:r>
              <a:rPr lang="en-US" b="1" dirty="0" smtClean="0"/>
              <a:t> Network to 500</a:t>
            </a:r>
            <a:br>
              <a:rPr lang="en-US" b="1" dirty="0" smtClean="0"/>
            </a:br>
            <a:r>
              <a:rPr lang="en-US" b="1" dirty="0" smtClean="0"/>
              <a:t>connections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02538"/>
            <a:ext cx="26765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337" y="473975"/>
            <a:ext cx="986140" cy="1040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50" y="2415653"/>
            <a:ext cx="3779500" cy="4052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407" y="2925562"/>
            <a:ext cx="4572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pPr algn="ctr"/>
            <a:r>
              <a:rPr lang="en-US" b="1" dirty="0" smtClean="0"/>
              <a:t>How DO You Start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64" y="1201004"/>
            <a:ext cx="11450471" cy="53089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everyone you know and respect from </a:t>
            </a:r>
            <a:r>
              <a:rPr lang="en-US" smtClean="0"/>
              <a:t>past positions.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have the above emails, send them an email &amp; have them invite you!    (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Linkedin</a:t>
            </a:r>
            <a:r>
              <a:rPr lang="en-US" dirty="0" smtClean="0">
                <a:solidFill>
                  <a:srgbClr val="FF0000"/>
                </a:solidFill>
              </a:rPr>
              <a:t> free account you get 100 searches per month.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 of former company business associates such as sales people, consultants, business partners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Peers from business related events (Trade shows, Organization meetings).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for </a:t>
            </a:r>
            <a:r>
              <a:rPr lang="en-US" dirty="0" err="1" smtClean="0"/>
              <a:t>Linkedin</a:t>
            </a:r>
            <a:r>
              <a:rPr lang="en-US" dirty="0" smtClean="0"/>
              <a:t> groups to follow that are common to your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Search possible target companies to follow that have company </a:t>
            </a:r>
            <a:r>
              <a:rPr lang="en-US" dirty="0" err="1" smtClean="0"/>
              <a:t>Linkedin</a:t>
            </a:r>
            <a:r>
              <a:rPr lang="en-US" dirty="0" smtClean="0"/>
              <a:t> profiles.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Noconet</a:t>
            </a:r>
            <a:r>
              <a:rPr lang="en-US" dirty="0" smtClean="0"/>
              <a:t> associates.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College friends.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3" y="334229"/>
            <a:ext cx="26765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675" y="262602"/>
            <a:ext cx="895154" cy="9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32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When You Send An Invite, Make it Personal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4" y="334229"/>
            <a:ext cx="1656710" cy="5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61" y="334229"/>
            <a:ext cx="690438" cy="72879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42659" y="1338237"/>
            <a:ext cx="7906559" cy="1779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782" y="3172828"/>
            <a:ext cx="6182436" cy="3572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0114669" y="3357348"/>
            <a:ext cx="158965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is best to put a “personal” touch in the note area.</a:t>
            </a:r>
          </a:p>
          <a:p>
            <a:pPr algn="ctr"/>
            <a:endParaRPr lang="en-US" dirty="0"/>
          </a:p>
          <a:p>
            <a:pPr algn="ctr"/>
            <a:r>
              <a:rPr lang="en-US" i="1" u="sng" dirty="0" smtClean="0"/>
              <a:t>Please accept my invitation as we share a common interest etc…</a:t>
            </a:r>
            <a:endParaRPr lang="en-US" i="1" u="sng" dirty="0"/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 flipH="1">
            <a:off x="8488909" y="4788509"/>
            <a:ext cx="1625760" cy="8176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334" y="365125"/>
            <a:ext cx="78884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After You Send An Invitation You Will Get A Screen Like Below To Invite More Connections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8696"/>
            <a:ext cx="9553378" cy="5049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4" y="334229"/>
            <a:ext cx="1878394" cy="608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561" y="334229"/>
            <a:ext cx="690438" cy="7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18" y="294786"/>
            <a:ext cx="9031459" cy="1325563"/>
          </a:xfrm>
        </p:spPr>
        <p:txBody>
          <a:bodyPr/>
          <a:lstStyle/>
          <a:p>
            <a:pPr algn="ctr"/>
            <a:r>
              <a:rPr lang="en-US" b="1" dirty="0" smtClean="0"/>
              <a:t>Join A Group So You Can See Others That Are Following The Group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1674727"/>
            <a:ext cx="5185290" cy="467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4" y="334229"/>
            <a:ext cx="1878394" cy="60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561" y="334229"/>
            <a:ext cx="690438" cy="728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6741" y="2475913"/>
            <a:ext cx="239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the Join button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844" y="6347703"/>
            <a:ext cx="1110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members of the group that you are not connected to are your  second degree connections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54215" y="6063175"/>
            <a:ext cx="28136" cy="29542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190" y="1674727"/>
            <a:ext cx="5320809" cy="100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947" y="2718733"/>
            <a:ext cx="5340853" cy="1337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190" y="4096299"/>
            <a:ext cx="5817396" cy="22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5" y="365125"/>
            <a:ext cx="6569614" cy="1325563"/>
          </a:xfrm>
        </p:spPr>
        <p:txBody>
          <a:bodyPr/>
          <a:lstStyle/>
          <a:p>
            <a:pPr algn="ctr"/>
            <a:r>
              <a:rPr lang="en-US" b="1" dirty="0" smtClean="0"/>
              <a:t>Search Companies To Follow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33" y="1586045"/>
            <a:ext cx="6026161" cy="5067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3" y="334229"/>
            <a:ext cx="2037797" cy="65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561" y="334229"/>
            <a:ext cx="690438" cy="72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935" y="1586046"/>
            <a:ext cx="5166064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849" y="2402154"/>
            <a:ext cx="5030150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849" y="4740811"/>
            <a:ext cx="5030150" cy="20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198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Building Your Linkedin Network to 500 connections</vt:lpstr>
      <vt:lpstr>How DO You Start </vt:lpstr>
      <vt:lpstr>When You Send An Invite, Make it Personal</vt:lpstr>
      <vt:lpstr>After You Send An Invitation You Will Get A Screen Like Below To Invite More Connections</vt:lpstr>
      <vt:lpstr>Join A Group So You Can See Others That Are Following The Group</vt:lpstr>
      <vt:lpstr>Search Companies To Follow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Linkedin Network to 500 connections</dc:title>
  <dc:creator>Rich Tiedje</dc:creator>
  <cp:lastModifiedBy>Home</cp:lastModifiedBy>
  <cp:revision>13</cp:revision>
  <dcterms:created xsi:type="dcterms:W3CDTF">2015-05-06T22:01:31Z</dcterms:created>
  <dcterms:modified xsi:type="dcterms:W3CDTF">2015-05-19T16:48:49Z</dcterms:modified>
</cp:coreProperties>
</file>